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-8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0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0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0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0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7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4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D147-B613-4A6C-8997-FFFF3C7DF96F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FE11-B711-4A3B-B36E-C29316A0B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GRAPHIC DESIGN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LETTER CONSTRUCTION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505" y="2495765"/>
            <a:ext cx="573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Graphic design is the art of combining words and pictures to pass a message.  It involves both letter construction and picture making.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505" y="3442091"/>
            <a:ext cx="564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Block letters are letters that have a 3 dimensional appearance 3D.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78451" y="3765256"/>
            <a:ext cx="5422006" cy="2685800"/>
            <a:chOff x="6278451" y="3765256"/>
            <a:chExt cx="5422006" cy="2685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451" y="3765256"/>
              <a:ext cx="5422006" cy="2685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459828" y="3792324"/>
              <a:ext cx="1468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</a:rPr>
                <a:t>3D Letters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07584" y="4171671"/>
            <a:ext cx="4037526" cy="2369473"/>
            <a:chOff x="1273936" y="4188198"/>
            <a:chExt cx="4037526" cy="23694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6" b="6648"/>
            <a:stretch/>
          </p:blipFill>
          <p:spPr>
            <a:xfrm>
              <a:off x="1273936" y="4233894"/>
              <a:ext cx="4037526" cy="23237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97546" y="4188198"/>
              <a:ext cx="1806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2</a:t>
              </a:r>
              <a:r>
                <a:rPr lang="en-GB" sz="2000" b="1" dirty="0" smtClean="0">
                  <a:solidFill>
                    <a:srgbClr val="FF0000"/>
                  </a:solidFill>
                </a:rPr>
                <a:t>D Letters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BOOK CRAFT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6" y="1910990"/>
            <a:ext cx="335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/>
                </a:solidFill>
              </a:rPr>
              <a:t>BOOK CRAFT</a:t>
            </a:r>
            <a:endParaRPr lang="en-GB" sz="3200" b="1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088" y="2304854"/>
            <a:ext cx="28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BOOK JACKET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8" y="4693454"/>
            <a:ext cx="3667473" cy="16790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84557" y="3090773"/>
            <a:ext cx="4936728" cy="3037177"/>
            <a:chOff x="5681226" y="2703908"/>
            <a:chExt cx="4571866" cy="40824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37"/>
            <a:stretch/>
          </p:blipFill>
          <p:spPr>
            <a:xfrm>
              <a:off x="5681226" y="3676301"/>
              <a:ext cx="4571866" cy="31100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44" b="73163"/>
            <a:stretch/>
          </p:blipFill>
          <p:spPr>
            <a:xfrm>
              <a:off x="5681226" y="2703908"/>
              <a:ext cx="4571866" cy="9743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5" t="12746" r="5377" b="13544"/>
            <a:stretch/>
          </p:blipFill>
          <p:spPr>
            <a:xfrm>
              <a:off x="5705340" y="2723725"/>
              <a:ext cx="1983347" cy="192691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37505" y="2828074"/>
            <a:ext cx="519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book jacket is a removable cover made of paper. It is used to protect the cover of the book. It gives information about;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tittle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author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illustration of the picture.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BOOK CRAFT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6" y="1910990"/>
            <a:ext cx="335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/>
                </a:solidFill>
              </a:rPr>
              <a:t>BOOK CRAFT</a:t>
            </a:r>
            <a:endParaRPr lang="en-GB" sz="3200" b="1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088" y="2304854"/>
            <a:ext cx="28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BOOK JACKET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>
          <a:xfrm>
            <a:off x="283335" y="3813121"/>
            <a:ext cx="3313357" cy="24189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/>
        </p:blipFill>
        <p:spPr>
          <a:xfrm>
            <a:off x="3723334" y="2951442"/>
            <a:ext cx="4168463" cy="2844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39" y="3547974"/>
            <a:ext cx="3840320" cy="2400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2515" y="3054337"/>
            <a:ext cx="46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to create a book jacket.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2515" y="3927746"/>
            <a:ext cx="3981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3365" y="3019127"/>
            <a:ext cx="3981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94771" y="3628455"/>
            <a:ext cx="37670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BOOK CRAFT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02087" y="2304854"/>
            <a:ext cx="48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Splash" pitchFamily="2" charset="0"/>
              </a:rPr>
              <a:t>Applique decoration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54" y="3927746"/>
            <a:ext cx="2695124" cy="23122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" y="3638514"/>
            <a:ext cx="3098985" cy="2773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9" y="4032008"/>
            <a:ext cx="4056845" cy="2373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7505" y="2691095"/>
            <a:ext cx="5210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type of design where </a:t>
            </a:r>
            <a:r>
              <a:rPr lang="en-GB" b="1" dirty="0" smtClean="0"/>
              <a:t>pieces of fabric </a:t>
            </a:r>
            <a:r>
              <a:rPr lang="en-GB" dirty="0" smtClean="0"/>
              <a:t>are sewed or stuck onto another piece of fabric to form a picture or a pattern.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GRAPHIC DESIGN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LETTER CONSTRUCTION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66202" y="2057892"/>
            <a:ext cx="2923505" cy="2256221"/>
            <a:chOff x="7743421" y="1965396"/>
            <a:chExt cx="2923505" cy="225622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13"/>
            <a:stretch/>
          </p:blipFill>
          <p:spPr>
            <a:xfrm>
              <a:off x="7743421" y="3094927"/>
              <a:ext cx="2923505" cy="112669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1" y="1965396"/>
              <a:ext cx="1173618" cy="112248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30688" y="3103529"/>
            <a:ext cx="2744623" cy="2255016"/>
            <a:chOff x="3222969" y="3189701"/>
            <a:chExt cx="3768180" cy="3082310"/>
          </a:xfrm>
        </p:grpSpPr>
        <p:grpSp>
          <p:nvGrpSpPr>
            <p:cNvPr id="32" name="Group 31"/>
            <p:cNvGrpSpPr/>
            <p:nvPr/>
          </p:nvGrpSpPr>
          <p:grpSpPr>
            <a:xfrm>
              <a:off x="4159941" y="3189701"/>
              <a:ext cx="1689362" cy="1479292"/>
              <a:chOff x="3968840" y="2656440"/>
              <a:chExt cx="2048787" cy="210874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968840" y="2656440"/>
                <a:ext cx="2048787" cy="21087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883" y="2749330"/>
                <a:ext cx="1790700" cy="1905000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12"/>
            <a:stretch/>
          </p:blipFill>
          <p:spPr>
            <a:xfrm>
              <a:off x="3222969" y="4668993"/>
              <a:ext cx="3768180" cy="160301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665889" y="3073829"/>
            <a:ext cx="3078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Two dimensional letters or shape are those that have only height and length. They appear to be flat on the surface.</a:t>
            </a:r>
            <a:endParaRPr lang="en-GB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98575" y="4314113"/>
            <a:ext cx="3812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Three dimensional letters or shapes are those that have the height, the length and the width. They appear to be raised from the surface or cut out of a block.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GRAPHIC DESIGN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3676019"/>
            <a:ext cx="2996608" cy="2438097"/>
          </a:xfrm>
        </p:spPr>
      </p:pic>
      <p:sp>
        <p:nvSpPr>
          <p:cNvPr id="18" name="TextBox 17"/>
          <p:cNvSpPr txBox="1"/>
          <p:nvPr/>
        </p:nvSpPr>
        <p:spPr>
          <a:xfrm>
            <a:off x="296215" y="2232201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LETTER CONSTRUCTION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86" y="3189701"/>
            <a:ext cx="3574384" cy="2924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82" y="2819312"/>
            <a:ext cx="4381500" cy="32861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1587" y="3780507"/>
            <a:ext cx="34880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1420" y="2873912"/>
            <a:ext cx="34880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0580" y="3267711"/>
            <a:ext cx="34880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1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BOOK CRAFT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6" y="1910990"/>
            <a:ext cx="335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/>
                </a:solidFill>
              </a:rPr>
              <a:t>BOOK CRAFT</a:t>
            </a:r>
            <a:endParaRPr lang="en-GB" sz="3200" b="1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088" y="2304854"/>
            <a:ext cx="28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BOOK JACKET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8" y="4693454"/>
            <a:ext cx="3667473" cy="16790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84557" y="3090773"/>
            <a:ext cx="4936728" cy="3037177"/>
            <a:chOff x="5681226" y="2703908"/>
            <a:chExt cx="4571866" cy="40824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37"/>
            <a:stretch/>
          </p:blipFill>
          <p:spPr>
            <a:xfrm>
              <a:off x="5681226" y="3676301"/>
              <a:ext cx="4571866" cy="31100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44" b="73163"/>
            <a:stretch/>
          </p:blipFill>
          <p:spPr>
            <a:xfrm>
              <a:off x="5681226" y="2703908"/>
              <a:ext cx="4571866" cy="9743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5" t="12746" r="5377" b="13544"/>
            <a:stretch/>
          </p:blipFill>
          <p:spPr>
            <a:xfrm>
              <a:off x="5705340" y="2723725"/>
              <a:ext cx="1983347" cy="192691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37505" y="2828074"/>
            <a:ext cx="519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book jacket is a removable cover made of paper. It is used to protect the cover of the book. It gives information about;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tittle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author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/>
              <a:t>The illustration of the picture.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BOOK CRAFT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6" y="1910990"/>
            <a:ext cx="335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/>
                </a:solidFill>
              </a:rPr>
              <a:t>BOOK CRAFT</a:t>
            </a:r>
            <a:endParaRPr lang="en-GB" sz="3200" b="1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088" y="2304854"/>
            <a:ext cx="28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BOOK JACKET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>
          <a:xfrm>
            <a:off x="283335" y="3813121"/>
            <a:ext cx="3313357" cy="24189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/>
        </p:blipFill>
        <p:spPr>
          <a:xfrm>
            <a:off x="3723334" y="2951442"/>
            <a:ext cx="4168463" cy="2844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39" y="3547974"/>
            <a:ext cx="3840320" cy="2400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2515" y="3054337"/>
            <a:ext cx="46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to create a book jacket.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2515" y="3927746"/>
            <a:ext cx="3981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3365" y="3019127"/>
            <a:ext cx="3981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94771" y="3628455"/>
            <a:ext cx="37670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BOOK CRAFT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2087" y="2304854"/>
            <a:ext cx="48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  <a:latin typeface="Splash" pitchFamily="2" charset="0"/>
              </a:rPr>
              <a:t>Apliqué</a:t>
            </a:r>
            <a:r>
              <a:rPr lang="en-GB" sz="2800" b="1" dirty="0" smtClean="0">
                <a:solidFill>
                  <a:schemeClr val="tx2"/>
                </a:solidFill>
                <a:latin typeface="Splash" pitchFamily="2" charset="0"/>
              </a:rPr>
              <a:t> decoration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54" y="3927746"/>
            <a:ext cx="2695124" cy="23122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" y="3638514"/>
            <a:ext cx="3098985" cy="2773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9" y="4032008"/>
            <a:ext cx="4056845" cy="2373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7505" y="2691095"/>
            <a:ext cx="5210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type of design where </a:t>
            </a:r>
            <a:r>
              <a:rPr lang="en-GB" b="1" dirty="0" smtClean="0"/>
              <a:t>pieces of fabric </a:t>
            </a:r>
            <a:r>
              <a:rPr lang="en-GB" dirty="0" smtClean="0"/>
              <a:t>are sewed or stuck onto another piece of fabric to form a picture or a pattern.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PUPPETRY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2018260"/>
            <a:ext cx="48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Splash" pitchFamily="2" charset="0"/>
              </a:rPr>
              <a:t>Marionette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617" y="2440545"/>
            <a:ext cx="8751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Puppetry </a:t>
            </a:r>
            <a:r>
              <a:rPr lang="en-GB" dirty="0" smtClean="0"/>
              <a:t>is the art of making and controlling the movement of puppets in a performance.</a:t>
            </a:r>
          </a:p>
          <a:p>
            <a:endParaRPr lang="en-GB" dirty="0" smtClean="0"/>
          </a:p>
          <a:p>
            <a:r>
              <a:rPr lang="en-GB" b="1" dirty="0" smtClean="0"/>
              <a:t>A puppet </a:t>
            </a:r>
            <a:r>
              <a:rPr lang="en-GB" dirty="0" smtClean="0"/>
              <a:t>is a toy or figure in the shape of a human or an animal, that is moved by a human to make it appear like it is alive.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8" b="13707"/>
          <a:stretch/>
        </p:blipFill>
        <p:spPr>
          <a:xfrm>
            <a:off x="342876" y="4088422"/>
            <a:ext cx="3817002" cy="21639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12" y="4522767"/>
            <a:ext cx="3499950" cy="198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78" y="3771705"/>
            <a:ext cx="3579181" cy="22067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9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24" name="Rounded Rectangle 23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28" name="Rounded Rectangle 27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PUPPETRY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37505" y="2018260"/>
            <a:ext cx="48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Splash" pitchFamily="2" charset="0"/>
              </a:rPr>
              <a:t>Marionette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505" y="2541480"/>
            <a:ext cx="599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marionette </a:t>
            </a:r>
            <a:r>
              <a:rPr lang="en-GB" dirty="0" smtClean="0"/>
              <a:t>is a toy of a person or animal controlled from above by strings attached to its </a:t>
            </a:r>
            <a:r>
              <a:rPr lang="en-GB" b="1" dirty="0" smtClean="0"/>
              <a:t>movable body parts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They are used as characters in </a:t>
            </a:r>
            <a:r>
              <a:rPr lang="en-GB" b="1" dirty="0" smtClean="0"/>
              <a:t>perfomance</a:t>
            </a:r>
            <a:r>
              <a:rPr lang="en-GB" dirty="0" smtClean="0"/>
              <a:t> or entertainment. The person that controls a marionette is called a </a:t>
            </a:r>
            <a:r>
              <a:rPr lang="en-GB" b="1" dirty="0" smtClean="0"/>
              <a:t>marionettist.</a:t>
            </a:r>
            <a:endParaRPr lang="en-GB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6" y="4408297"/>
            <a:ext cx="2495550" cy="1828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53" y="4471987"/>
            <a:ext cx="2619375" cy="17430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41" y="2440545"/>
            <a:ext cx="4923694" cy="3625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3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217" y="268830"/>
            <a:ext cx="98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DESIGN, MIXED MEDIA AND TECHNOLOGY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006" y="1224427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PUPPETRY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59501" y="2159637"/>
            <a:ext cx="332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Splash" pitchFamily="2" charset="0"/>
              </a:rPr>
              <a:t>Marionette 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6" y="2485624"/>
            <a:ext cx="3613425" cy="38636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3315" y="3039259"/>
            <a:ext cx="66712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marionette has the following parts.</a:t>
            </a:r>
          </a:p>
          <a:p>
            <a:endParaRPr lang="en-GB" dirty="0"/>
          </a:p>
          <a:p>
            <a:r>
              <a:rPr lang="en-GB" b="1" dirty="0" smtClean="0"/>
              <a:t>Model</a:t>
            </a:r>
            <a:r>
              <a:rPr lang="en-GB" dirty="0" smtClean="0"/>
              <a:t> – this is the main puppet that may be of a human or an animal.</a:t>
            </a:r>
          </a:p>
          <a:p>
            <a:r>
              <a:rPr lang="en-GB" b="1" dirty="0" smtClean="0"/>
              <a:t>Handle </a:t>
            </a:r>
            <a:r>
              <a:rPr lang="en-GB" dirty="0" smtClean="0"/>
              <a:t>– this is the part that the puppeteer uses to control the marionette.</a:t>
            </a:r>
          </a:p>
          <a:p>
            <a:r>
              <a:rPr lang="en-GB" b="1" dirty="0" smtClean="0"/>
              <a:t>Strings</a:t>
            </a:r>
            <a:r>
              <a:rPr lang="en-GB" dirty="0" smtClean="0"/>
              <a:t> – these are attached from the handle to different body parts of the marionette.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136166" y="1332148"/>
            <a:ext cx="276094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Developed by Charles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575</Words>
  <Application>Microsoft Office PowerPoint</Application>
  <PresentationFormat>Custom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V</cp:lastModifiedBy>
  <cp:revision>20</cp:revision>
  <dcterms:created xsi:type="dcterms:W3CDTF">2021-08-03T14:45:06Z</dcterms:created>
  <dcterms:modified xsi:type="dcterms:W3CDTF">2022-02-26T08:34:11Z</dcterms:modified>
</cp:coreProperties>
</file>