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55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5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8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8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4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6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0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6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4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3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8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A083-F7CC-4E68-8BA7-DCC054A8B06E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01388-6576-4420-A417-41F59737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9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7" name="Rounded Rectangle 6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11" name="Rounded Rectangle 10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WEAVING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37505" y="1956064"/>
            <a:ext cx="734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chemeClr val="accent6">
                    <a:lumMod val="50000"/>
                  </a:schemeClr>
                </a:solidFill>
              </a:rPr>
              <a:t>PLAINANT AND TWINE TECHNIQUES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505" y="2417729"/>
            <a:ext cx="4720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Weaving</a:t>
            </a:r>
            <a:r>
              <a:rPr lang="en-GB" dirty="0" smtClean="0"/>
              <a:t> is done by passing threads over and under other threads on a </a:t>
            </a:r>
            <a:r>
              <a:rPr lang="en-GB" b="1" dirty="0" smtClean="0"/>
              <a:t>loom</a:t>
            </a:r>
            <a:r>
              <a:rPr lang="en-GB" dirty="0" smtClean="0"/>
              <a:t>. It is the process of </a:t>
            </a:r>
            <a:r>
              <a:rPr lang="en-GB" b="1" dirty="0" smtClean="0"/>
              <a:t>interlacing</a:t>
            </a:r>
            <a:r>
              <a:rPr lang="en-GB" dirty="0" smtClean="0"/>
              <a:t> warps and wefts.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37505" y="3400023"/>
            <a:ext cx="493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loom </a:t>
            </a:r>
            <a:r>
              <a:rPr lang="en-GB" dirty="0" smtClean="0"/>
              <a:t>is a frame that holds </a:t>
            </a:r>
            <a:r>
              <a:rPr lang="en-GB" b="1" dirty="0" smtClean="0"/>
              <a:t>warp</a:t>
            </a:r>
            <a:r>
              <a:rPr lang="en-GB" dirty="0" smtClean="0"/>
              <a:t> threads tightly during the weaving process.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14710" y="4314113"/>
            <a:ext cx="493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two sets of threads used in weaving are the </a:t>
            </a:r>
            <a:r>
              <a:rPr lang="en-GB" b="1" dirty="0" smtClean="0"/>
              <a:t>warp</a:t>
            </a:r>
            <a:r>
              <a:rPr lang="en-GB" dirty="0" smtClean="0"/>
              <a:t> and </a:t>
            </a:r>
            <a:r>
              <a:rPr lang="en-GB" b="1" dirty="0" smtClean="0"/>
              <a:t>weft. </a:t>
            </a:r>
            <a:r>
              <a:rPr lang="en-GB" dirty="0" smtClean="0"/>
              <a:t>The wefts are the threads that </a:t>
            </a:r>
            <a:r>
              <a:rPr lang="en-GB" b="1" dirty="0" smtClean="0"/>
              <a:t>interlace</a:t>
            </a:r>
            <a:r>
              <a:rPr lang="en-GB" dirty="0" smtClean="0"/>
              <a:t> across the warp threads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 r="5453"/>
          <a:stretch/>
        </p:blipFill>
        <p:spPr>
          <a:xfrm rot="16200000">
            <a:off x="9303828" y="2934651"/>
            <a:ext cx="1429867" cy="24862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95" y="1992435"/>
            <a:ext cx="3147811" cy="141632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6202660" y="4934356"/>
            <a:ext cx="4775370" cy="1646132"/>
            <a:chOff x="6202660" y="4934356"/>
            <a:chExt cx="4775370" cy="164613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161836" y="3975181"/>
              <a:ext cx="1646131" cy="356448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247049" y="5694550"/>
              <a:ext cx="1204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warp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304" y="4934356"/>
              <a:ext cx="1653726" cy="1646132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6643" y="-14224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POTTERY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5" y="1910990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>
                    <a:lumMod val="50000"/>
                  </a:schemeClr>
                </a:solidFill>
              </a:rPr>
              <a:t>THE COIL TECHNIQUE</a:t>
            </a:r>
            <a:endParaRPr lang="en-GB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69" y="2411380"/>
            <a:ext cx="649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Modelling an article using the coil technique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4069" y="2801670"/>
            <a:ext cx="524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modelling article, we prepare the clay by removing impurities such as leaves, roots and stones.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26266" y="3378826"/>
            <a:ext cx="503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Knead the clay to uniform the mixture by pressing, folding and stretching. 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4602314"/>
            <a:ext cx="2893252" cy="1930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02" y="2382280"/>
            <a:ext cx="2705457" cy="18073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09" y="2644221"/>
            <a:ext cx="2744450" cy="1546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48" y="4511565"/>
            <a:ext cx="3023902" cy="19684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13" y="4473381"/>
            <a:ext cx="3312506" cy="19453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6265" y="3927746"/>
            <a:ext cx="633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Fix the coil on the base and build it up to model the article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  <p:bldP spid="17" grpId="0"/>
      <p:bldP spid="18" grpId="0"/>
      <p:bldP spid="19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POTTERY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5" y="1910990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>
                    <a:lumMod val="50000"/>
                  </a:schemeClr>
                </a:solidFill>
              </a:rPr>
              <a:t>THE COIL TECHNIQUE</a:t>
            </a:r>
            <a:endParaRPr lang="en-GB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69" y="2411380"/>
            <a:ext cx="649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Modelling an article using the coil technique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4069" y="2801670"/>
            <a:ext cx="524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modelling article, we prepare the clay by removing impurities such as leaves, roots and stones.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26266" y="3378826"/>
            <a:ext cx="503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Knead the clay to uniform the mixture by pressing, folding and stretching. 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4602314"/>
            <a:ext cx="2893252" cy="1930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02" y="2382280"/>
            <a:ext cx="2705457" cy="18073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09" y="2644221"/>
            <a:ext cx="2744450" cy="1546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48" y="4511565"/>
            <a:ext cx="3023902" cy="19684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13" y="4473381"/>
            <a:ext cx="3312506" cy="19453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6265" y="3927746"/>
            <a:ext cx="633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Fix the coil on the base and build it up to model the article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  <p:bldP spid="17" grpId="0"/>
      <p:bldP spid="18" grpId="0"/>
      <p:bldP spid="1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SCULPTURE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5" y="1910990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7030A0"/>
                </a:solidFill>
              </a:rPr>
              <a:t>CURVING</a:t>
            </a:r>
            <a:endParaRPr lang="en-GB" sz="3200" b="1" i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505" y="2382280"/>
            <a:ext cx="524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Sculpture</a:t>
            </a:r>
            <a:r>
              <a:rPr lang="en-GB" dirty="0" smtClean="0"/>
              <a:t> involves making a three dimensional forms of objects or figures. Some of the articles made using this technique among the Kenyan community are; walking sticks, shields or masks.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37505" y="3582609"/>
            <a:ext cx="534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Curving</a:t>
            </a:r>
            <a:r>
              <a:rPr lang="en-GB" dirty="0" smtClean="0"/>
              <a:t> refers to cutting away parts from a solid material to make a desired shape.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8" y="4283477"/>
            <a:ext cx="2033105" cy="2445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9725" y="1851624"/>
            <a:ext cx="2061661" cy="485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72" y="3582609"/>
            <a:ext cx="2338411" cy="31167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2725" y="2090792"/>
            <a:ext cx="3022339" cy="4608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SCULPTURE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6" y="1910990"/>
            <a:ext cx="401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7030A0"/>
                </a:solidFill>
              </a:rPr>
              <a:t>CURVING</a:t>
            </a:r>
            <a:endParaRPr lang="en-GB" sz="3200" b="1" i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564" y="2433796"/>
            <a:ext cx="502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Curving tools and equipment.</a:t>
            </a:r>
            <a:endParaRPr lang="en-GB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1662">
            <a:off x="466598" y="4214852"/>
            <a:ext cx="2350917" cy="166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5" y="3240109"/>
            <a:ext cx="2932096" cy="29320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0576" y="3631224"/>
            <a:ext cx="2847893" cy="24603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SCULPTURE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5" y="1910990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7030A0"/>
                </a:solidFill>
              </a:rPr>
              <a:t>CURVING</a:t>
            </a:r>
            <a:endParaRPr lang="en-GB" sz="3200" b="1" i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16" y="2419602"/>
            <a:ext cx="717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Curving a wooden cooking stick.</a:t>
            </a:r>
            <a:endParaRPr lang="en-GB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23" y="4088422"/>
            <a:ext cx="3442292" cy="2237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8" y="4362582"/>
            <a:ext cx="4642298" cy="20242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23" name="Rounded Rectangle 22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27" name="Rounded Rectangle 26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SCULPTURE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37505" y="1910990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7030A0"/>
                </a:solidFill>
              </a:rPr>
              <a:t>CURVING</a:t>
            </a:r>
            <a:endParaRPr lang="en-GB" sz="3200" b="1" i="1" dirty="0">
              <a:solidFill>
                <a:srgbClr val="7030A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51486" r="26557" b="12833"/>
          <a:stretch/>
        </p:blipFill>
        <p:spPr>
          <a:xfrm>
            <a:off x="830688" y="3621132"/>
            <a:ext cx="1918952" cy="2446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42183" r="49951" b="36440"/>
          <a:stretch/>
        </p:blipFill>
        <p:spPr>
          <a:xfrm rot="16200000">
            <a:off x="8309957" y="4883260"/>
            <a:ext cx="1543317" cy="1466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19992" r="51140" b="60039"/>
          <a:stretch/>
        </p:blipFill>
        <p:spPr>
          <a:xfrm rot="16200000">
            <a:off x="4734345" y="3615861"/>
            <a:ext cx="2495782" cy="3163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7" t="42057" r="7823" b="36440"/>
          <a:stretch/>
        </p:blipFill>
        <p:spPr>
          <a:xfrm rot="16200000">
            <a:off x="5674756" y="2151863"/>
            <a:ext cx="1371604" cy="1474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7" t="19992" r="7823" b="58662"/>
          <a:stretch/>
        </p:blipFill>
        <p:spPr>
          <a:xfrm rot="16200000">
            <a:off x="2686854" y="4256408"/>
            <a:ext cx="1322235" cy="1463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t="5695" r="27621" b="62192"/>
          <a:stretch/>
        </p:blipFill>
        <p:spPr>
          <a:xfrm>
            <a:off x="9376891" y="2271425"/>
            <a:ext cx="1957589" cy="220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87092" y="2458343"/>
            <a:ext cx="577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Decorating a cooking stick handle</a:t>
            </a:r>
            <a:endParaRPr lang="en-GB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7" name="Rounded Rectangle 6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11" name="Rounded Rectangle 10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WEAVING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37505" y="2198671"/>
            <a:ext cx="734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chemeClr val="accent6">
                    <a:lumMod val="50000"/>
                  </a:schemeClr>
                </a:solidFill>
              </a:rPr>
              <a:t>PLAINANT AND TWINE TECHNIQUES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925" y="3008883"/>
            <a:ext cx="6153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 plain weaving</a:t>
            </a:r>
            <a:r>
              <a:rPr lang="en-GB" dirty="0" smtClean="0"/>
              <a:t>, the weft threads pass over one warp and another warp continuously to the end of the woven item.  This is also called </a:t>
            </a:r>
            <a:r>
              <a:rPr lang="en-GB" b="1" dirty="0" smtClean="0"/>
              <a:t>check </a:t>
            </a:r>
            <a:r>
              <a:rPr lang="en-GB" b="1" dirty="0"/>
              <a:t>w</a:t>
            </a:r>
            <a:r>
              <a:rPr lang="en-GB" b="1" dirty="0" smtClean="0"/>
              <a:t>eave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37505" y="4881092"/>
            <a:ext cx="562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 twine weave </a:t>
            </a:r>
            <a:r>
              <a:rPr lang="en-GB" dirty="0" smtClean="0"/>
              <a:t>technique, two wefts are used. The two weft threads are twined or wrapped around the warp.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63" y="4626581"/>
            <a:ext cx="3272733" cy="14359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63" y="2697772"/>
            <a:ext cx="3276600" cy="13906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7" name="Rounded Rectangle 6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11" name="Rounded Rectangle 10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WEAVING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37505" y="2355544"/>
            <a:ext cx="734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chemeClr val="accent6">
                    <a:lumMod val="50000"/>
                  </a:schemeClr>
                </a:solidFill>
              </a:rPr>
              <a:t>PLAINANT AND TWINE TECHNIQUES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505" y="2967859"/>
            <a:ext cx="339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Weaving materials</a:t>
            </a:r>
            <a:endParaRPr lang="en-GB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0435" y="3625648"/>
            <a:ext cx="596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Weaving materials can be obtained from </a:t>
            </a:r>
            <a:r>
              <a:rPr lang="en-GB" b="1" dirty="0" smtClean="0"/>
              <a:t>plants</a:t>
            </a:r>
            <a:r>
              <a:rPr lang="en-GB" dirty="0" smtClean="0"/>
              <a:t> or </a:t>
            </a:r>
            <a:r>
              <a:rPr lang="en-GB" b="1" dirty="0" smtClean="0"/>
              <a:t>animals</a:t>
            </a:r>
            <a:r>
              <a:rPr lang="en-GB" dirty="0" smtClean="0"/>
              <a:t>.</a:t>
            </a:r>
            <a:r>
              <a:rPr lang="en-GB" b="1" dirty="0" smtClean="0"/>
              <a:t> </a:t>
            </a:r>
            <a:r>
              <a:rPr lang="en-GB" dirty="0" smtClean="0"/>
              <a:t>Plant fibres include banana, sisal or cotton.</a:t>
            </a:r>
          </a:p>
          <a:p>
            <a:r>
              <a:rPr lang="en-GB" dirty="0" smtClean="0"/>
              <a:t>Materials from animals include wool and silk.</a:t>
            </a:r>
          </a:p>
          <a:p>
            <a:r>
              <a:rPr lang="en-GB" dirty="0" smtClean="0"/>
              <a:t>Some materials used in weaving are </a:t>
            </a:r>
            <a:r>
              <a:rPr lang="en-GB" b="1" dirty="0" smtClean="0"/>
              <a:t>flexible</a:t>
            </a:r>
            <a:r>
              <a:rPr lang="en-GB" dirty="0" smtClean="0"/>
              <a:t> while others are </a:t>
            </a:r>
            <a:r>
              <a:rPr lang="en-GB" b="1" dirty="0" smtClean="0"/>
              <a:t>stiff.</a:t>
            </a:r>
            <a:endParaRPr lang="en-GB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0"/>
          <a:stretch/>
        </p:blipFill>
        <p:spPr>
          <a:xfrm>
            <a:off x="6676184" y="2279870"/>
            <a:ext cx="3639161" cy="1991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06" y="5002895"/>
            <a:ext cx="2642286" cy="1452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2" b="16534"/>
          <a:stretch/>
        </p:blipFill>
        <p:spPr>
          <a:xfrm>
            <a:off x="8532084" y="4681109"/>
            <a:ext cx="3121152" cy="1700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7" name="Rounded Rectangle 6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11" name="Rounded Rectangle 10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WEAVING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37505" y="1956064"/>
            <a:ext cx="734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chemeClr val="accent6">
                    <a:lumMod val="50000"/>
                  </a:schemeClr>
                </a:solidFill>
              </a:rPr>
              <a:t>PLAINANT AND TWINE TECHNIQUES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505" y="2408718"/>
            <a:ext cx="475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Weaving a mat in two colours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0688" y="3161454"/>
            <a:ext cx="5557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weave a mat you need to </a:t>
            </a:r>
            <a:r>
              <a:rPr lang="en-GB" b="1" dirty="0" smtClean="0"/>
              <a:t>make a loom first</a:t>
            </a:r>
            <a:r>
              <a:rPr lang="en-GB" dirty="0" smtClean="0"/>
              <a:t>. This will help you to hold your warp threads tightly and to enable you to easily pass the weft threads over the warp threads.</a:t>
            </a:r>
          </a:p>
          <a:p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30688" y="4638782"/>
            <a:ext cx="555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dowel loom </a:t>
            </a:r>
            <a:r>
              <a:rPr lang="en-GB" dirty="0" smtClean="0"/>
              <a:t>is a simple type of loom that you can make and use to weave a mat.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7" y="2152895"/>
            <a:ext cx="2016027" cy="1747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4895" y="2887241"/>
            <a:ext cx="2356586" cy="49905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19" y="2151449"/>
            <a:ext cx="2656252" cy="17621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4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7" name="Rounded Rectangle 6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11" name="Rounded Rectangle 10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LEATHER WORK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61117" y="2440821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>
                    <a:lumMod val="50000"/>
                  </a:schemeClr>
                </a:solidFill>
              </a:rPr>
              <a:t>THONGING METHOD</a:t>
            </a:r>
            <a:endParaRPr lang="en-GB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505" y="3484317"/>
            <a:ext cx="5428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Strips of leather or </a:t>
            </a:r>
            <a:r>
              <a:rPr lang="en-GB" b="1" dirty="0" smtClean="0"/>
              <a:t>thongs</a:t>
            </a:r>
            <a:r>
              <a:rPr lang="en-GB" dirty="0" smtClean="0"/>
              <a:t>, are used to lace or join two or more pieces of leather in the Thonging process. It is used to</a:t>
            </a:r>
            <a:r>
              <a:rPr lang="en-GB" b="1" dirty="0" smtClean="0"/>
              <a:t> decorate </a:t>
            </a:r>
            <a:r>
              <a:rPr lang="en-GB" dirty="0" smtClean="0"/>
              <a:t>leather items. </a:t>
            </a:r>
          </a:p>
          <a:p>
            <a:r>
              <a:rPr lang="en-GB" dirty="0" smtClean="0"/>
              <a:t>Leather can be obtained from animal hides and skins. They undergo the </a:t>
            </a:r>
            <a:r>
              <a:rPr lang="en-GB" b="1" dirty="0" smtClean="0"/>
              <a:t>tanning process </a:t>
            </a:r>
            <a:r>
              <a:rPr lang="en-GB" dirty="0" smtClean="0"/>
              <a:t>to prevent it from decomposing, rotting and removing bad smell. </a:t>
            </a:r>
          </a:p>
          <a:p>
            <a:r>
              <a:rPr lang="en-GB" b="1" dirty="0" smtClean="0"/>
              <a:t>Colour </a:t>
            </a:r>
            <a:r>
              <a:rPr lang="en-GB" dirty="0" smtClean="0"/>
              <a:t>is also added to the leather during the tanning process.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2" y="2130530"/>
            <a:ext cx="2998630" cy="1624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91" y="4026862"/>
            <a:ext cx="2508295" cy="2162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38" y="4012934"/>
            <a:ext cx="2330766" cy="23390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LEATHER WORK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5" y="1910990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>
                    <a:lumMod val="50000"/>
                  </a:schemeClr>
                </a:solidFill>
              </a:rPr>
              <a:t>THONGING METHOD</a:t>
            </a:r>
            <a:endParaRPr lang="en-GB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505" y="2603660"/>
            <a:ext cx="394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Cutting leather thongs.</a:t>
            </a:r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7505" y="3159619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 the outline of your thongs on a leather material then cut it out using a cutting tool.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48" y="2067441"/>
            <a:ext cx="2433034" cy="24330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84" y="3966625"/>
            <a:ext cx="3749547" cy="24954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60" y="4642834"/>
            <a:ext cx="4558852" cy="20306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LEATHER WORK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878" y="189370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5" y="1910990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>
                    <a:lumMod val="50000"/>
                  </a:schemeClr>
                </a:solidFill>
              </a:rPr>
              <a:t>THONGING METHOD</a:t>
            </a:r>
            <a:endParaRPr lang="en-GB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505" y="2428222"/>
            <a:ext cx="527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Folding leather before lacing.</a:t>
            </a:r>
            <a:endParaRPr lang="en-GB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8889" r="13131" b="9091"/>
          <a:stretch/>
        </p:blipFill>
        <p:spPr>
          <a:xfrm>
            <a:off x="4468196" y="4117139"/>
            <a:ext cx="3397699" cy="2306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9" b="4799"/>
          <a:stretch/>
        </p:blipFill>
        <p:spPr>
          <a:xfrm>
            <a:off x="7381353" y="2077257"/>
            <a:ext cx="3257550" cy="19105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32" y="4426233"/>
            <a:ext cx="3048000" cy="20288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9"/>
          <a:stretch/>
        </p:blipFill>
        <p:spPr>
          <a:xfrm>
            <a:off x="324710" y="4371661"/>
            <a:ext cx="3831654" cy="18036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7505" y="3022115"/>
            <a:ext cx="552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Fold the leather according to your drawn design. Use the appropriate tool for making holes on leather items before lacing.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LEATHER WORK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5" y="1910990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>
                    <a:lumMod val="50000"/>
                  </a:schemeClr>
                </a:solidFill>
              </a:rPr>
              <a:t>THONGING METHOD</a:t>
            </a:r>
            <a:endParaRPr lang="en-GB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11" y="2026385"/>
            <a:ext cx="4236412" cy="23829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/>
          <a:stretch/>
        </p:blipFill>
        <p:spPr>
          <a:xfrm>
            <a:off x="915377" y="3870131"/>
            <a:ext cx="5597040" cy="26441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0862" y="2288200"/>
            <a:ext cx="459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Leather lacing.</a:t>
            </a:r>
            <a:endParaRPr lang="en-GB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7505" y="2951442"/>
            <a:ext cx="588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Join the leather pieces using the cut strips/thongs by passing them through the hole and tighten then to be tight.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48" y="4510670"/>
            <a:ext cx="4925434" cy="20052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0261"/>
            <a:ext cx="12192000" cy="84482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265"/>
            <a:ext cx="12192000" cy="21633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37505" y="0"/>
            <a:ext cx="9575442" cy="1217054"/>
            <a:chOff x="1307206" y="141667"/>
            <a:chExt cx="9575442" cy="1217054"/>
          </a:xfrm>
        </p:grpSpPr>
        <p:sp>
          <p:nvSpPr>
            <p:cNvPr id="5" name="Rounded Rectangle 4"/>
            <p:cNvSpPr/>
            <p:nvPr/>
          </p:nvSpPr>
          <p:spPr>
            <a:xfrm>
              <a:off x="1777285" y="141667"/>
              <a:ext cx="9105363" cy="1043189"/>
            </a:xfrm>
            <a:prstGeom prst="roundRect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7285" y="141667"/>
              <a:ext cx="9105363" cy="21894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07206" y="199622"/>
              <a:ext cx="1197736" cy="1159099"/>
            </a:xfrm>
            <a:prstGeom prst="ellipse">
              <a:avLst/>
            </a:prstGeom>
            <a:solidFill>
              <a:srgbClr val="D68918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7741" y="1262129"/>
            <a:ext cx="10144259" cy="547352"/>
            <a:chOff x="2047741" y="1262129"/>
            <a:chExt cx="10144259" cy="547352"/>
          </a:xfrm>
        </p:grpSpPr>
        <p:sp>
          <p:nvSpPr>
            <p:cNvPr id="9" name="Rounded Rectangle 8"/>
            <p:cNvSpPr/>
            <p:nvPr/>
          </p:nvSpPr>
          <p:spPr>
            <a:xfrm>
              <a:off x="2047741" y="1262129"/>
              <a:ext cx="5640946" cy="5473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7741" y="1764406"/>
              <a:ext cx="10144259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0688" y="8763"/>
            <a:ext cx="811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2</a:t>
            </a:r>
            <a:endParaRPr lang="en-GB" sz="8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741" y="218941"/>
            <a:ext cx="78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2">
                    <a:lumMod val="50000"/>
                  </a:schemeClr>
                </a:solidFill>
                <a:latin typeface="18thCentury" pitchFamily="2" charset="0"/>
              </a:rPr>
              <a:t>INDIGENOUS KENYAN CRAFTS</a:t>
            </a:r>
            <a:endParaRPr lang="en-GB" sz="4800" b="1" dirty="0">
              <a:solidFill>
                <a:schemeClr val="accent2">
                  <a:lumMod val="50000"/>
                </a:schemeClr>
              </a:solidFill>
              <a:latin typeface="18thCentur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5218" y="1210614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POTTERY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642" y="1925082"/>
            <a:ext cx="11938715" cy="477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7505" y="1910990"/>
            <a:ext cx="613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accent6">
                    <a:lumMod val="50000"/>
                  </a:schemeClr>
                </a:solidFill>
              </a:rPr>
              <a:t>THE COIL TECHNIQUE</a:t>
            </a:r>
            <a:endParaRPr lang="en-GB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688" y="2588654"/>
            <a:ext cx="531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Pottery</a:t>
            </a:r>
            <a:r>
              <a:rPr lang="en-GB" dirty="0" smtClean="0"/>
              <a:t> involves modelling articles using clay such as pots. Plates, spoons, flower vases and decorative containers..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30688" y="3528811"/>
            <a:ext cx="513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coil technique </a:t>
            </a:r>
            <a:r>
              <a:rPr lang="en-GB" dirty="0" smtClean="0"/>
              <a:t>is the process of making clay articles by rolling clay into coils to model an article.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6"/>
          <a:stretch/>
        </p:blipFill>
        <p:spPr>
          <a:xfrm>
            <a:off x="5982236" y="2523949"/>
            <a:ext cx="2382304" cy="15221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05" y="2502777"/>
            <a:ext cx="2781283" cy="15644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5"/>
          <a:stretch/>
        </p:blipFill>
        <p:spPr>
          <a:xfrm>
            <a:off x="637505" y="4362582"/>
            <a:ext cx="2369712" cy="20625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20" y="4362582"/>
            <a:ext cx="1253143" cy="2121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45" y="4367206"/>
            <a:ext cx="1473686" cy="21173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9" y="4314113"/>
            <a:ext cx="3438659" cy="20680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04306" y="1318335"/>
            <a:ext cx="281384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Developed by  Charles </a:t>
            </a:r>
            <a:r>
              <a:rPr lang="en-US" dirty="0" err="1" smtClean="0"/>
              <a:t>Juma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755</Words>
  <Application>Microsoft Office PowerPoint</Application>
  <PresentationFormat>Custom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V</cp:lastModifiedBy>
  <cp:revision>16</cp:revision>
  <dcterms:created xsi:type="dcterms:W3CDTF">2021-08-02T05:41:32Z</dcterms:created>
  <dcterms:modified xsi:type="dcterms:W3CDTF">2022-02-27T11:23:52Z</dcterms:modified>
</cp:coreProperties>
</file>